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66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26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53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76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349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19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11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89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56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0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9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65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50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4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08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77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C5DF46-903E-4B92-9DA9-4BA49ADFCC6A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1803-EF12-4507-9874-A78CB9D28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71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55FF9-E947-4646-AB64-6B3BB989A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Progetto A Scuola dagli Sport della Mente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882327-AF12-48ED-82E5-003EA9439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Lezione 3</a:t>
            </a:r>
          </a:p>
        </p:txBody>
      </p:sp>
    </p:spTree>
    <p:extLst>
      <p:ext uri="{BB962C8B-B14F-4D97-AF65-F5344CB8AC3E}">
        <p14:creationId xmlns:p14="http://schemas.microsoft.com/office/powerpoint/2010/main" val="375402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EF457-B6DC-4603-9C0D-1ECE7643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Cattura la Donna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D93B7CC-984B-4C66-BD88-91B8B1FE5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677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9A8A0-B0C6-4355-B071-D923B819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di Donna più Re vs 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4E1798-EA37-4C2C-AE6A-DD1710677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Fritz </a:t>
            </a:r>
            <a:r>
              <a:rPr lang="it-IT" dirty="0" err="1"/>
              <a:t>Exemple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17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5296A-DB9F-442A-874A-5F0AC50C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Affogato:</a:t>
            </a:r>
            <a:br>
              <a:rPr lang="it-IT" dirty="0"/>
            </a:br>
            <a:r>
              <a:rPr lang="it-IT" dirty="0"/>
              <a:t>Vari Esempi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FC51DB-3389-4EA7-A582-E01C8AA4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309632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C0CBF-5FF7-4F16-9128-EFDF07A1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Affogato:</a:t>
            </a:r>
            <a:br>
              <a:rPr lang="it-IT" dirty="0"/>
            </a:br>
            <a:r>
              <a:rPr lang="it-IT" dirty="0"/>
              <a:t>Vari Esempi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27F411F-3B24-4A98-9057-3603AEB17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137659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21242-6EBC-4F16-8D57-AAC0FFB3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Affogato:</a:t>
            </a:r>
            <a:br>
              <a:rPr lang="it-IT" dirty="0"/>
            </a:br>
            <a:r>
              <a:rPr lang="it-IT" dirty="0"/>
              <a:t>Vari Esempi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647ECA-39C6-4197-809E-5A8E71695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28619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F1ED5-C6E2-42D0-91D3-B75D8954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Affogato:</a:t>
            </a:r>
            <a:br>
              <a:rPr lang="it-IT" dirty="0"/>
            </a:br>
            <a:r>
              <a:rPr lang="it-IT" dirty="0"/>
              <a:t>Vari Esempi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1C32EE2-8134-4956-835D-88F29A2EB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57418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75024-A6C5-4BDE-943D-E55DB460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Affogato:</a:t>
            </a:r>
            <a:br>
              <a:rPr lang="it-IT" dirty="0"/>
            </a:br>
            <a:r>
              <a:rPr lang="it-IT" dirty="0"/>
              <a:t>Vari Esempi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D2F6E3B-F51B-43C6-84BB-4506E4876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156078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7C6C7-118C-466E-9D0D-0591D50A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Affogato:</a:t>
            </a:r>
            <a:br>
              <a:rPr lang="it-IT" dirty="0"/>
            </a:br>
            <a:r>
              <a:rPr lang="it-IT" dirty="0"/>
              <a:t>Vari Esempi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B669DFA-2CCB-433D-BD61-4BBF86468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3756996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58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Ione</vt:lpstr>
      <vt:lpstr>Progetto A Scuola dagli Sport della Mente</vt:lpstr>
      <vt:lpstr>Come Cattura la Donna</vt:lpstr>
      <vt:lpstr>Matto di Donna più Re vs Re</vt:lpstr>
      <vt:lpstr>Matto Affogato: Vari Esempi</vt:lpstr>
      <vt:lpstr>Matto Affogato: Vari Esempi</vt:lpstr>
      <vt:lpstr>Matto Affogato: Vari Esempi</vt:lpstr>
      <vt:lpstr>Matto Affogato: Vari Esempi</vt:lpstr>
      <vt:lpstr>Matto Affogato: Vari Esempi</vt:lpstr>
      <vt:lpstr>Matto Affogato: Vari Esempi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SME</dc:title>
  <dc:creator>Luigi Maria Caggiano</dc:creator>
  <cp:lastModifiedBy>Accademia Scacchi PZ</cp:lastModifiedBy>
  <cp:revision>3</cp:revision>
  <dcterms:created xsi:type="dcterms:W3CDTF">2021-04-08T09:57:18Z</dcterms:created>
  <dcterms:modified xsi:type="dcterms:W3CDTF">2023-03-06T17:19:14Z</dcterms:modified>
</cp:coreProperties>
</file>